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63" r:id="rId2"/>
    <p:sldId id="564" r:id="rId3"/>
    <p:sldId id="565" r:id="rId4"/>
    <p:sldId id="566" r:id="rId5"/>
    <p:sldId id="567" r:id="rId6"/>
    <p:sldId id="569" r:id="rId7"/>
    <p:sldId id="570" r:id="rId8"/>
  </p:sldIdLst>
  <p:sldSz cx="9144000" cy="6858000" type="screen4x3"/>
  <p:notesSz cx="6799263" cy="99298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F7FEF"/>
    <a:srgbClr val="D70774"/>
    <a:srgbClr val="C81673"/>
    <a:srgbClr val="D67CC9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98" autoAdjust="0"/>
  </p:normalViewPr>
  <p:slideViewPr>
    <p:cSldViewPr>
      <p:cViewPr>
        <p:scale>
          <a:sx n="100" d="100"/>
          <a:sy n="100" d="100"/>
        </p:scale>
        <p:origin x="-184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6A297-5636-4DEF-AD6B-93FE0AF4E939}" type="datetimeFigureOut">
              <a:rPr lang="tr-TR" smtClean="0"/>
              <a:pPr/>
              <a:t>31.12.2014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11885-DDBD-4982-B042-2C456CCF8CA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31.12.2014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31.12.2014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31.12.2014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31.12.2014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47664" y="2051319"/>
            <a:ext cx="7596336" cy="729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8" name="Picture 8" descr="F:\ece\13.jpg"/>
          <p:cNvPicPr>
            <a:picLocks noChangeAspect="1" noChangeArrowheads="1"/>
          </p:cNvPicPr>
          <p:nvPr/>
        </p:nvPicPr>
        <p:blipFill>
          <a:blip r:embed="rId2" cstate="print"/>
          <a:srcRect r="67222"/>
          <a:stretch>
            <a:fillRect/>
          </a:stretch>
        </p:blipFill>
        <p:spPr bwMode="auto">
          <a:xfrm>
            <a:off x="0" y="1772816"/>
            <a:ext cx="1543220" cy="3528392"/>
          </a:xfrm>
          <a:prstGeom prst="rect">
            <a:avLst/>
          </a:prstGeom>
          <a:noFill/>
        </p:spPr>
      </p:pic>
      <p:pic>
        <p:nvPicPr>
          <p:cNvPr id="10" name="Picture 4" descr="C:\Users\esarac.KRSBLD\Desktop\slayt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727718"/>
          </a:xfrm>
          <a:prstGeom prst="rect">
            <a:avLst/>
          </a:prstGeom>
          <a:noFill/>
        </p:spPr>
      </p:pic>
      <p:pic>
        <p:nvPicPr>
          <p:cNvPr id="12" name="Picture 4" descr="C:\Users\esarac.KRSBLD\Desktop\slayt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0282"/>
            <a:ext cx="9144000" cy="727718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" y="692696"/>
            <a:ext cx="9144001" cy="878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T.C.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KARESİ BELEDİYESİ</a:t>
            </a:r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714480" y="4643446"/>
          <a:ext cx="7250008" cy="121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0008"/>
              </a:tblGrid>
              <a:tr h="1214446">
                <a:tc>
                  <a:txBody>
                    <a:bodyPr/>
                    <a:lstStyle/>
                    <a:p>
                      <a:pPr algn="r"/>
                      <a:r>
                        <a:rPr lang="tr-TR" sz="4000" baseline="0" dirty="0" smtClean="0">
                          <a:solidFill>
                            <a:srgbClr val="002060"/>
                          </a:solidFill>
                        </a:rPr>
                        <a:t>30 - 31 ARALIK 2014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643042" y="2285992"/>
            <a:ext cx="7358114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dirty="0" smtClean="0">
                <a:solidFill>
                  <a:srgbClr val="FF0000"/>
                </a:solidFill>
              </a:rPr>
              <a:t>FEN İŞLERİ MÜDÜRLÜĞÜ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dirty="0" smtClean="0">
                <a:solidFill>
                  <a:srgbClr val="FF0000"/>
                </a:solidFill>
              </a:rPr>
              <a:t>GÜNLÜK FAALİYET RAPORU</a:t>
            </a:r>
            <a:endParaRPr lang="tr-T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F:\ece\13.jpg"/>
          <p:cNvPicPr>
            <a:picLocks noChangeAspect="1" noChangeArrowheads="1"/>
          </p:cNvPicPr>
          <p:nvPr/>
        </p:nvPicPr>
        <p:blipFill>
          <a:blip r:embed="rId2" cstate="print"/>
          <a:srcRect r="67222"/>
          <a:stretch>
            <a:fillRect/>
          </a:stretch>
        </p:blipFill>
        <p:spPr bwMode="auto">
          <a:xfrm>
            <a:off x="0" y="1772816"/>
            <a:ext cx="1543220" cy="3528392"/>
          </a:xfrm>
          <a:prstGeom prst="rect">
            <a:avLst/>
          </a:prstGeom>
          <a:noFill/>
        </p:spPr>
      </p:pic>
      <p:pic>
        <p:nvPicPr>
          <p:cNvPr id="10" name="Picture 4" descr="C:\Users\esarac.KRSBLD\Desktop\slayt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727718"/>
          </a:xfrm>
          <a:prstGeom prst="rect">
            <a:avLst/>
          </a:prstGeom>
          <a:noFill/>
        </p:spPr>
      </p:pic>
      <p:pic>
        <p:nvPicPr>
          <p:cNvPr id="12" name="Picture 4" descr="C:\Users\esarac.KRSBLD\Desktop\slayt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0282"/>
            <a:ext cx="9144000" cy="727718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" y="692696"/>
            <a:ext cx="9144001" cy="729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5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T.C.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5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KARESİ BELEDİYESİ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FEN İŞLERİ MÜDÜRLÜĞÜ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-144016" y="5517232"/>
            <a:ext cx="219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b="1" dirty="0" smtClean="0">
                <a:solidFill>
                  <a:srgbClr val="002060"/>
                </a:solidFill>
              </a:rPr>
              <a:t>30 -31 ARALIK 2014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1907704" y="5517232"/>
            <a:ext cx="709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KARLA MÜCADELE ÇALIŞMALARI</a:t>
            </a:r>
          </a:p>
        </p:txBody>
      </p:sp>
      <p:sp>
        <p:nvSpPr>
          <p:cNvPr id="15" name="14 Dikdörtgen"/>
          <p:cNvSpPr/>
          <p:nvPr/>
        </p:nvSpPr>
        <p:spPr>
          <a:xfrm>
            <a:off x="7236296" y="4859868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SON HALİ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2524949" y="485986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İLK HALİ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2339752" y="4941168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İLK HALİ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4355976" y="4901098"/>
            <a:ext cx="1709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ÇALIŞMA HALİ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6" name="25 Dikdörtgen"/>
          <p:cNvSpPr/>
          <p:nvPr/>
        </p:nvSpPr>
        <p:spPr>
          <a:xfrm>
            <a:off x="2195736" y="4797152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İLK HALİ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7" name="26 Dikdörtgen"/>
          <p:cNvSpPr/>
          <p:nvPr/>
        </p:nvSpPr>
        <p:spPr>
          <a:xfrm>
            <a:off x="4427984" y="4901098"/>
            <a:ext cx="1709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ÇALIŞMA HALİ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1" name="20 Dikdörtgen"/>
          <p:cNvSpPr/>
          <p:nvPr/>
        </p:nvSpPr>
        <p:spPr>
          <a:xfrm>
            <a:off x="2267744" y="4973106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İLK HALİ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msencan\Desktop\IMG_32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772816"/>
            <a:ext cx="3240360" cy="3528392"/>
          </a:xfrm>
          <a:prstGeom prst="rect">
            <a:avLst/>
          </a:prstGeom>
          <a:noFill/>
        </p:spPr>
      </p:pic>
      <p:pic>
        <p:nvPicPr>
          <p:cNvPr id="3" name="Picture 3" descr="C:\Users\msencan\Desktop\IMG_32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772816"/>
            <a:ext cx="3240360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F:\ece\13.jpg"/>
          <p:cNvPicPr>
            <a:picLocks noChangeAspect="1" noChangeArrowheads="1"/>
          </p:cNvPicPr>
          <p:nvPr/>
        </p:nvPicPr>
        <p:blipFill>
          <a:blip r:embed="rId2" cstate="print"/>
          <a:srcRect r="67222"/>
          <a:stretch>
            <a:fillRect/>
          </a:stretch>
        </p:blipFill>
        <p:spPr bwMode="auto">
          <a:xfrm>
            <a:off x="0" y="1772816"/>
            <a:ext cx="1543220" cy="3528392"/>
          </a:xfrm>
          <a:prstGeom prst="rect">
            <a:avLst/>
          </a:prstGeom>
          <a:noFill/>
        </p:spPr>
      </p:pic>
      <p:pic>
        <p:nvPicPr>
          <p:cNvPr id="10" name="Picture 4" descr="C:\Users\esarac.KRSBLD\Desktop\slayt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727718"/>
          </a:xfrm>
          <a:prstGeom prst="rect">
            <a:avLst/>
          </a:prstGeom>
          <a:noFill/>
        </p:spPr>
      </p:pic>
      <p:pic>
        <p:nvPicPr>
          <p:cNvPr id="12" name="Picture 4" descr="C:\Users\esarac.KRSBLD\Desktop\slayt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0282"/>
            <a:ext cx="9144000" cy="727718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" y="692696"/>
            <a:ext cx="9144001" cy="729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5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T.C.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5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KARESİ BELEDİYESİ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FEN İŞLERİ MÜDÜRLÜĞÜ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-144016" y="5517232"/>
            <a:ext cx="219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b="1" dirty="0" smtClean="0">
                <a:solidFill>
                  <a:srgbClr val="002060"/>
                </a:solidFill>
              </a:rPr>
              <a:t>30 -31 ARALIK 2014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1907704" y="5517232"/>
            <a:ext cx="709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KARLA MÜCADELE ÇALIŞMALARI</a:t>
            </a:r>
          </a:p>
        </p:txBody>
      </p:sp>
      <p:sp>
        <p:nvSpPr>
          <p:cNvPr id="15" name="14 Dikdörtgen"/>
          <p:cNvSpPr/>
          <p:nvPr/>
        </p:nvSpPr>
        <p:spPr>
          <a:xfrm>
            <a:off x="7236296" y="4859868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SON HALİ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2524949" y="485986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İLK HALİ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2339752" y="4941168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İLK HALİ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4355976" y="4901098"/>
            <a:ext cx="1709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ÇALIŞMA HALİ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6" name="25 Dikdörtgen"/>
          <p:cNvSpPr/>
          <p:nvPr/>
        </p:nvSpPr>
        <p:spPr>
          <a:xfrm>
            <a:off x="2195736" y="4797152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İLK HALİ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7" name="26 Dikdörtgen"/>
          <p:cNvSpPr/>
          <p:nvPr/>
        </p:nvSpPr>
        <p:spPr>
          <a:xfrm>
            <a:off x="4427984" y="4901098"/>
            <a:ext cx="1709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ÇALIŞMA HALİ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1" name="20 Dikdörtgen"/>
          <p:cNvSpPr/>
          <p:nvPr/>
        </p:nvSpPr>
        <p:spPr>
          <a:xfrm>
            <a:off x="2267744" y="4973106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İLK HALİ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sencan\Desktop\IMG_3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772816"/>
            <a:ext cx="1944216" cy="3528392"/>
          </a:xfrm>
          <a:prstGeom prst="rect">
            <a:avLst/>
          </a:prstGeom>
          <a:noFill/>
        </p:spPr>
      </p:pic>
      <p:pic>
        <p:nvPicPr>
          <p:cNvPr id="2051" name="Picture 3" descr="C:\Users\msencan\Desktop\IMG_33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772816"/>
            <a:ext cx="2016224" cy="3528392"/>
          </a:xfrm>
          <a:prstGeom prst="rect">
            <a:avLst/>
          </a:prstGeom>
          <a:noFill/>
        </p:spPr>
      </p:pic>
      <p:pic>
        <p:nvPicPr>
          <p:cNvPr id="2053" name="Picture 5" descr="C:\Users\msencan\Desktop\IMG_33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772816"/>
            <a:ext cx="2016224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F:\ece\13.jpg"/>
          <p:cNvPicPr>
            <a:picLocks noChangeAspect="1" noChangeArrowheads="1"/>
          </p:cNvPicPr>
          <p:nvPr/>
        </p:nvPicPr>
        <p:blipFill>
          <a:blip r:embed="rId2" cstate="print"/>
          <a:srcRect r="67222"/>
          <a:stretch>
            <a:fillRect/>
          </a:stretch>
        </p:blipFill>
        <p:spPr bwMode="auto">
          <a:xfrm>
            <a:off x="0" y="1772816"/>
            <a:ext cx="1543220" cy="3528392"/>
          </a:xfrm>
          <a:prstGeom prst="rect">
            <a:avLst/>
          </a:prstGeom>
          <a:noFill/>
        </p:spPr>
      </p:pic>
      <p:pic>
        <p:nvPicPr>
          <p:cNvPr id="10" name="Picture 4" descr="C:\Users\esarac.KRSBLD\Desktop\slayt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727718"/>
          </a:xfrm>
          <a:prstGeom prst="rect">
            <a:avLst/>
          </a:prstGeom>
          <a:noFill/>
        </p:spPr>
      </p:pic>
      <p:pic>
        <p:nvPicPr>
          <p:cNvPr id="12" name="Picture 4" descr="C:\Users\esarac.KRSBLD\Desktop\slayt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0282"/>
            <a:ext cx="9144000" cy="727718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" y="692696"/>
            <a:ext cx="9144001" cy="729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5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T.C.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5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KARESİ BELEDİYESİ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FEN İŞLERİ MÜDÜRLÜĞÜ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-144016" y="5517232"/>
            <a:ext cx="219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b="1" dirty="0" smtClean="0">
                <a:solidFill>
                  <a:srgbClr val="002060"/>
                </a:solidFill>
              </a:rPr>
              <a:t>30 -31 ARALIK 2014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1907704" y="5517232"/>
            <a:ext cx="709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KARLA MÜCADELE ÇALIŞMALARI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2524949" y="485986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İLK HALİ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2339752" y="4941168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İLK HALİ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4355976" y="4901098"/>
            <a:ext cx="1709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ÇALIŞMA HALİ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6" name="25 Dikdörtgen"/>
          <p:cNvSpPr/>
          <p:nvPr/>
        </p:nvSpPr>
        <p:spPr>
          <a:xfrm>
            <a:off x="2195736" y="4797152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İLK HALİ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msencan\Desktop\IMG_3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772816"/>
            <a:ext cx="2101999" cy="3528392"/>
          </a:xfrm>
          <a:prstGeom prst="rect">
            <a:avLst/>
          </a:prstGeom>
          <a:noFill/>
        </p:spPr>
      </p:pic>
      <p:pic>
        <p:nvPicPr>
          <p:cNvPr id="3075" name="Picture 3" descr="C:\Users\msencan\Desktop\IMG_33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772816"/>
            <a:ext cx="2160240" cy="3528392"/>
          </a:xfrm>
          <a:prstGeom prst="rect">
            <a:avLst/>
          </a:prstGeom>
          <a:noFill/>
        </p:spPr>
      </p:pic>
      <p:pic>
        <p:nvPicPr>
          <p:cNvPr id="3076" name="Picture 4" descr="C:\Users\msencan\Desktop\IMG_33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772816"/>
            <a:ext cx="2160240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F:\ece\13.jpg"/>
          <p:cNvPicPr>
            <a:picLocks noChangeAspect="1" noChangeArrowheads="1"/>
          </p:cNvPicPr>
          <p:nvPr/>
        </p:nvPicPr>
        <p:blipFill>
          <a:blip r:embed="rId2" cstate="print"/>
          <a:srcRect r="67222"/>
          <a:stretch>
            <a:fillRect/>
          </a:stretch>
        </p:blipFill>
        <p:spPr bwMode="auto">
          <a:xfrm>
            <a:off x="0" y="1772816"/>
            <a:ext cx="1543220" cy="3528392"/>
          </a:xfrm>
          <a:prstGeom prst="rect">
            <a:avLst/>
          </a:prstGeom>
          <a:noFill/>
        </p:spPr>
      </p:pic>
      <p:pic>
        <p:nvPicPr>
          <p:cNvPr id="10" name="Picture 4" descr="C:\Users\esarac.KRSBLD\Desktop\slayt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727718"/>
          </a:xfrm>
          <a:prstGeom prst="rect">
            <a:avLst/>
          </a:prstGeom>
          <a:noFill/>
        </p:spPr>
      </p:pic>
      <p:pic>
        <p:nvPicPr>
          <p:cNvPr id="12" name="Picture 4" descr="C:\Users\esarac.KRSBLD\Desktop\slayt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0282"/>
            <a:ext cx="9144000" cy="727718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" y="692696"/>
            <a:ext cx="9144001" cy="729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5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T.C.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5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KARESİ BELEDİYESİ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FEN İŞLERİ MÜDÜRLÜĞÜ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-144016" y="5517232"/>
            <a:ext cx="219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b="1" dirty="0" smtClean="0">
                <a:solidFill>
                  <a:srgbClr val="002060"/>
                </a:solidFill>
              </a:rPr>
              <a:t>30 -31 ARALIK 2014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1907704" y="5517232"/>
            <a:ext cx="709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KARLA MÜCADELE ÇALIŞMALARI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2524949" y="485986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İLK HALİ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2339752" y="4941168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İLK HALİ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4355976" y="4901098"/>
            <a:ext cx="1709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ÇALIŞMA HALİ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6" name="25 Dikdörtgen"/>
          <p:cNvSpPr/>
          <p:nvPr/>
        </p:nvSpPr>
        <p:spPr>
          <a:xfrm>
            <a:off x="2195736" y="4797152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İLK HALİ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msencan\Desktop\IMG_3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772816"/>
            <a:ext cx="2160240" cy="3528392"/>
          </a:xfrm>
          <a:prstGeom prst="rect">
            <a:avLst/>
          </a:prstGeom>
          <a:noFill/>
        </p:spPr>
      </p:pic>
      <p:pic>
        <p:nvPicPr>
          <p:cNvPr id="4099" name="Picture 3" descr="C:\Users\msencan\Desktop\IMG_33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772816"/>
            <a:ext cx="2160240" cy="3528392"/>
          </a:xfrm>
          <a:prstGeom prst="rect">
            <a:avLst/>
          </a:prstGeom>
          <a:noFill/>
        </p:spPr>
      </p:pic>
      <p:pic>
        <p:nvPicPr>
          <p:cNvPr id="4100" name="Picture 4" descr="C:\Users\msencan\Desktop\IMG_33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772816"/>
            <a:ext cx="2160240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F:\ece\13.jpg"/>
          <p:cNvPicPr>
            <a:picLocks noChangeAspect="1" noChangeArrowheads="1"/>
          </p:cNvPicPr>
          <p:nvPr/>
        </p:nvPicPr>
        <p:blipFill>
          <a:blip r:embed="rId2" cstate="print"/>
          <a:srcRect r="67222"/>
          <a:stretch>
            <a:fillRect/>
          </a:stretch>
        </p:blipFill>
        <p:spPr bwMode="auto">
          <a:xfrm>
            <a:off x="0" y="1772816"/>
            <a:ext cx="1543220" cy="3528392"/>
          </a:xfrm>
          <a:prstGeom prst="rect">
            <a:avLst/>
          </a:prstGeom>
          <a:noFill/>
        </p:spPr>
      </p:pic>
      <p:pic>
        <p:nvPicPr>
          <p:cNvPr id="10" name="Picture 4" descr="C:\Users\esarac.KRSBLD\Desktop\slayt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727718"/>
          </a:xfrm>
          <a:prstGeom prst="rect">
            <a:avLst/>
          </a:prstGeom>
          <a:noFill/>
        </p:spPr>
      </p:pic>
      <p:pic>
        <p:nvPicPr>
          <p:cNvPr id="12" name="Picture 4" descr="C:\Users\esarac.KRSBLD\Desktop\slayt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0282"/>
            <a:ext cx="9144000" cy="727718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" y="692696"/>
            <a:ext cx="9144001" cy="729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5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T.C.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5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KARESİ BELEDİYESİ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FEN İŞLERİ MÜDÜRLÜĞÜ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-144016" y="5517232"/>
            <a:ext cx="219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b="1" dirty="0" smtClean="0">
                <a:solidFill>
                  <a:srgbClr val="002060"/>
                </a:solidFill>
              </a:rPr>
              <a:t>30 -31 ARALIK 2014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1907704" y="5517232"/>
            <a:ext cx="709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KARLA MÜCADELE ÇALIŞMALARI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2524949" y="485986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İLK HALİ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2339752" y="4941168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İLK HALİ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4355976" y="4901098"/>
            <a:ext cx="1709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ÇALIŞMA HALİ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6" name="25 Dikdörtgen"/>
          <p:cNvSpPr/>
          <p:nvPr/>
        </p:nvSpPr>
        <p:spPr>
          <a:xfrm>
            <a:off x="2195736" y="4797152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İLK HALİ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msencan\Desktop\IMG_3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772816"/>
            <a:ext cx="2232248" cy="3528392"/>
          </a:xfrm>
          <a:prstGeom prst="rect">
            <a:avLst/>
          </a:prstGeom>
          <a:noFill/>
        </p:spPr>
      </p:pic>
      <p:pic>
        <p:nvPicPr>
          <p:cNvPr id="5123" name="Picture 3" descr="C:\Users\msencan\Desktop\IMG_33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0201" y="1772816"/>
            <a:ext cx="2246015" cy="3528392"/>
          </a:xfrm>
          <a:prstGeom prst="rect">
            <a:avLst/>
          </a:prstGeom>
          <a:noFill/>
        </p:spPr>
      </p:pic>
      <p:pic>
        <p:nvPicPr>
          <p:cNvPr id="5124" name="Picture 4" descr="C:\Users\msencan\Desktop\IMG_33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772816"/>
            <a:ext cx="2232248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F:\ece\13.jpg"/>
          <p:cNvPicPr>
            <a:picLocks noChangeAspect="1" noChangeArrowheads="1"/>
          </p:cNvPicPr>
          <p:nvPr/>
        </p:nvPicPr>
        <p:blipFill>
          <a:blip r:embed="rId2" cstate="print"/>
          <a:srcRect r="67222"/>
          <a:stretch>
            <a:fillRect/>
          </a:stretch>
        </p:blipFill>
        <p:spPr bwMode="auto">
          <a:xfrm>
            <a:off x="0" y="1772816"/>
            <a:ext cx="1543220" cy="3528392"/>
          </a:xfrm>
          <a:prstGeom prst="rect">
            <a:avLst/>
          </a:prstGeom>
          <a:noFill/>
        </p:spPr>
      </p:pic>
      <p:pic>
        <p:nvPicPr>
          <p:cNvPr id="10" name="Picture 4" descr="C:\Users\esarac.KRSBLD\Desktop\slayt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727718"/>
          </a:xfrm>
          <a:prstGeom prst="rect">
            <a:avLst/>
          </a:prstGeom>
          <a:noFill/>
        </p:spPr>
      </p:pic>
      <p:pic>
        <p:nvPicPr>
          <p:cNvPr id="12" name="Picture 4" descr="C:\Users\esarac.KRSBLD\Desktop\slayt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0282"/>
            <a:ext cx="9144000" cy="727718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" y="692696"/>
            <a:ext cx="9144001" cy="729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5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T.C.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5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KARESİ BELEDİYESİ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FEN İŞLERİ MÜDÜRLÜĞÜ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-144016" y="5517232"/>
            <a:ext cx="219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b="1" dirty="0" smtClean="0">
                <a:solidFill>
                  <a:srgbClr val="002060"/>
                </a:solidFill>
              </a:rPr>
              <a:t>30 -31 ARALIK 2014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1907704" y="5517232"/>
            <a:ext cx="709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KARLA MÜCADELE ÇALIŞMALARI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2524949" y="485986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İLK HALİ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2339752" y="4941168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İLK HALİ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4355976" y="4901098"/>
            <a:ext cx="1709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ÇALIŞMA HALİ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6" name="25 Dikdörtgen"/>
          <p:cNvSpPr/>
          <p:nvPr/>
        </p:nvSpPr>
        <p:spPr>
          <a:xfrm>
            <a:off x="2195736" y="4797152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İLK HALİ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msencan\Desktop\IMG_3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1" y="1772816"/>
            <a:ext cx="2214246" cy="3528392"/>
          </a:xfrm>
          <a:prstGeom prst="rect">
            <a:avLst/>
          </a:prstGeom>
          <a:noFill/>
        </p:spPr>
      </p:pic>
      <p:pic>
        <p:nvPicPr>
          <p:cNvPr id="6147" name="Picture 3" descr="C:\Users\msencan\Desktop\IMG_3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772816"/>
            <a:ext cx="2383588" cy="3528392"/>
          </a:xfrm>
          <a:prstGeom prst="rect">
            <a:avLst/>
          </a:prstGeom>
          <a:noFill/>
        </p:spPr>
      </p:pic>
      <p:pic>
        <p:nvPicPr>
          <p:cNvPr id="6148" name="Picture 4" descr="C:\Users\msencan\Desktop\KARLA MÜCADELE ÇALIŞMALARI\IMG_33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3" y="1772816"/>
            <a:ext cx="2400267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3126</TotalTime>
  <Words>165</Words>
  <Application>Microsoft Office PowerPoint</Application>
  <PresentationFormat>Ekran Gösterisi 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KARESİ BELEDİYESİ  Kültür ve Sosyal İşler Müdürlüğü  2015 STRATEJİK PLANLAMA SUNUMU</dc:title>
  <dc:creator>Ece Saraç</dc:creator>
  <cp:lastModifiedBy>msencan</cp:lastModifiedBy>
  <cp:revision>519</cp:revision>
  <dcterms:created xsi:type="dcterms:W3CDTF">2014-09-23T12:17:40Z</dcterms:created>
  <dcterms:modified xsi:type="dcterms:W3CDTF">2014-12-31T14:50:46Z</dcterms:modified>
</cp:coreProperties>
</file>